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22" r:id="rId28"/>
    <p:sldId id="321" r:id="rId29"/>
    <p:sldId id="323" r:id="rId30"/>
    <p:sldId id="333" r:id="rId31"/>
    <p:sldId id="334" r:id="rId32"/>
    <p:sldId id="335" r:id="rId33"/>
    <p:sldId id="336" r:id="rId34"/>
    <p:sldId id="337" r:id="rId35"/>
    <p:sldId id="338" r:id="rId36"/>
    <p:sldId id="312" r:id="rId37"/>
    <p:sldId id="327" r:id="rId38"/>
    <p:sldId id="328" r:id="rId39"/>
    <p:sldId id="331" r:id="rId40"/>
    <p:sldId id="329" r:id="rId41"/>
    <p:sldId id="314" r:id="rId42"/>
    <p:sldId id="313" r:id="rId43"/>
    <p:sldId id="330" r:id="rId44"/>
    <p:sldId id="316" r:id="rId45"/>
    <p:sldId id="317" r:id="rId46"/>
    <p:sldId id="319" r:id="rId47"/>
    <p:sldId id="315" r:id="rId48"/>
    <p:sldId id="332" r:id="rId49"/>
    <p:sldId id="339" r:id="rId50"/>
    <p:sldId id="320" r:id="rId51"/>
    <p:sldId id="31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3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12/5/24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26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974286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457E-5BD9-76CB-618F-D272F043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1477108"/>
            <a:ext cx="8548443" cy="4693021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Cloning Repositories: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Collaborators can clone a repository to their local computer, allowing them to work on the project offline and make changes.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Making Changes Locally: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cloning, collaborators can edit files, save their changes, and commit them to track progress.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Pushing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changes are committed locally, collaborators can push them to the shared repository on GitHub to update the project.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Syncing Updates: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Collaborators can pull updates from the repository to ensure they have the latest version of the project files.</a:t>
            </a:r>
          </a:p>
          <a:p>
            <a:endParaRPr lang="en-US" sz="240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408" y="2709183"/>
            <a:ext cx="5020408" cy="326958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buAutoNum type="arabicPeriod"/>
            </a:pPr>
            <a:r>
              <a:rPr lang="en-US" sz="2400" dirty="0"/>
              <a:t>Recap</a:t>
            </a:r>
          </a:p>
          <a:p>
            <a:pPr marL="342900" indent="-342900">
              <a:buAutoNum type="arabicPeriod"/>
            </a:pPr>
            <a:r>
              <a:rPr lang="en-US" sz="2400" dirty="0"/>
              <a:t>Branching</a:t>
            </a:r>
          </a:p>
          <a:p>
            <a:pPr marL="342900" indent="-342900">
              <a:buAutoNum type="arabicPeriod"/>
            </a:pPr>
            <a:r>
              <a:rPr lang="en-US" sz="2400" dirty="0"/>
              <a:t>Hands-On: Making a branch</a:t>
            </a:r>
          </a:p>
          <a:p>
            <a:pPr marL="342900" indent="-342900">
              <a:buAutoNum type="arabicPeriod"/>
            </a:pPr>
            <a:r>
              <a:rPr lang="en-US" sz="2400" dirty="0"/>
              <a:t>GitHub Pages</a:t>
            </a:r>
          </a:p>
          <a:p>
            <a:pPr marL="342900" indent="-342900">
              <a:buAutoNum type="arabicPeriod"/>
            </a:pPr>
            <a:r>
              <a:rPr lang="en-US" sz="2400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4A05C-AE28-DFC9-86B1-B880CE3728CB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298EE-8A54-736B-D20C-86A3C50CB2F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2718955"/>
            <a:ext cx="6700911" cy="3580244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67144"/>
            <a:ext cx="5506720" cy="2821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80502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CE00-FBE8-DFF1-F787-99FF3BC6B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1652954"/>
            <a:ext cx="8806351" cy="4517175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Version control (Git)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is a system for tracking changes to files over time, allowing you to:</a:t>
            </a:r>
          </a:p>
          <a:p>
            <a:pPr marL="569214" lvl="1"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Collaborate with others on the same project.</a:t>
            </a:r>
          </a:p>
          <a:p>
            <a:pPr marL="569214" lvl="1"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Keep a history of changes to revert to earlier versions if needed.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GitHub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is a platform that hosts Git repositories online and makes collaboration easy.</a:t>
            </a:r>
          </a:p>
          <a:p>
            <a:pPr marL="569214" lvl="1"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Repositories: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Store your code, track changes, and collaborate.</a:t>
            </a:r>
          </a:p>
          <a:p>
            <a:pPr marL="569214" lvl="1"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Commit: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A snapshot of changes, saved with a message describing what was updated.</a:t>
            </a:r>
          </a:p>
          <a:p>
            <a:pPr marL="569214" lvl="1">
              <a:spcBef>
                <a:spcPts val="900"/>
              </a:spcBef>
            </a:pPr>
            <a:endParaRPr lang="en-US" sz="2400" b="0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 indent="0">
              <a:spcBef>
                <a:spcPts val="900"/>
              </a:spcBef>
              <a:buNone/>
            </a:pP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40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5" y="5940850"/>
            <a:ext cx="417341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58" y="280083"/>
            <a:ext cx="9355014" cy="1466655"/>
          </a:xfrm>
        </p:spPr>
        <p:txBody>
          <a:bodyPr/>
          <a:lstStyle/>
          <a:p>
            <a:r>
              <a:rPr lang="en-US" dirty="0"/>
              <a:t>My GitHub Workshop Repository -GitHub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9" y="268360"/>
            <a:ext cx="7288282" cy="1349425"/>
          </a:xfrm>
        </p:spPr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9CEA0-8D8E-8D93-3463-A9FA1E60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389537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</TotalTime>
  <Words>1330</Words>
  <Application>Microsoft Macintosh PowerPoint</Application>
  <PresentationFormat>Widescreen</PresentationFormat>
  <Paragraphs>278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.AppleSystemUIFont</vt:lpstr>
      <vt:lpstr>.AppleSystemUIFontMonospaced</vt:lpstr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My GitHub Workshop Repository -GitHub Pages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Learn More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152</cp:revision>
  <dcterms:created xsi:type="dcterms:W3CDTF">2024-10-22T22:30:30Z</dcterms:created>
  <dcterms:modified xsi:type="dcterms:W3CDTF">2024-12-05T22:43:48Z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